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6"/>
    <p:restoredTop sz="74374"/>
  </p:normalViewPr>
  <p:slideViewPr>
    <p:cSldViewPr snapToGrid="0" snapToObjects="1">
      <p:cViewPr>
        <p:scale>
          <a:sx n="110" d="100"/>
          <a:sy n="110" d="100"/>
        </p:scale>
        <p:origin x="154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51F61-F83E-434F-B199-C25A882CFB5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C1DD8-B29E-8A4A-B541-893AC19CB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6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 realistic with time</a:t>
            </a:r>
            <a:r>
              <a:rPr lang="en-US" baseline="0" dirty="0" smtClean="0"/>
              <a:t> and </a:t>
            </a:r>
            <a:r>
              <a:rPr lang="en-US" dirty="0" smtClean="0"/>
              <a:t>conscious about having a completed product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Simple concept which we can build on depending</a:t>
            </a:r>
            <a:r>
              <a:rPr lang="en-US" baseline="0" dirty="0" smtClean="0"/>
              <a:t> on progress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</a:t>
            </a:r>
            <a:r>
              <a:rPr lang="en-US" baseline="0" dirty="0" smtClean="0"/>
              <a:t> Tiffany first explained the idea while we were brainstorming, this one caught my attention when we were brainstorming and sounded fun and interesting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It’s great that we could incorporate</a:t>
            </a:r>
            <a:r>
              <a:rPr lang="en-US" baseline="0" dirty="0" smtClean="0"/>
              <a:t> this app with</a:t>
            </a:r>
            <a:r>
              <a:rPr lang="en-US" dirty="0" smtClean="0"/>
              <a:t> our recent meditating practice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0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its basic form, Stroop</a:t>
            </a:r>
            <a:r>
              <a:rPr lang="en-US" baseline="0" dirty="0" smtClean="0"/>
              <a:t> effect is when you take longer trying to name the text color because the word is different.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Like in this card (example on the screen) </a:t>
            </a:r>
            <a:r>
              <a:rPr lang="mr-IN" baseline="0" dirty="0" smtClean="0"/>
              <a:t>–</a:t>
            </a:r>
            <a:r>
              <a:rPr lang="en-US" baseline="0" dirty="0" smtClean="0"/>
              <a:t> the text color here is BLUE when the word is actually RED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Whereas in this next example, when the text color is the same as the meaning of the word people usually perform much quicker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app we have 2 rounds (first one with same colored words, and second with conflicting colored words), </a:t>
            </a:r>
            <a:r>
              <a:rPr lang="en-US" dirty="0" smtClean="0"/>
              <a:t>each with a set of 15 words.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tests looks</a:t>
            </a:r>
            <a:r>
              <a:rPr lang="en-US" baseline="0" dirty="0" smtClean="0"/>
              <a:t> at your reaction time to assess your brains processing time with there is, and isn’t any distractions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</a:t>
            </a:r>
            <a:r>
              <a:rPr lang="en-US" baseline="0" dirty="0" smtClean="0"/>
              <a:t> user sensitive in the data collection process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For each data point we considered what is most appropriate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gender we did some research and use a gender inclusive list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age we allow valid entry to be from 3-120yo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wanted to keep the game simple with a user friendly interface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have a nice banner at the start and a thoughtful message at the end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child-friendly and positive language throughout the app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paid special attention to the layout of the game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When to use the keyboard and well timed breaks between sections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fixed white background for each color card to avoid any user discrepancies/ performance issues if their terminal background is a different color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Aside from keeping the user’s experience clean with a easy to use layout, we also tried to keep the code dry and concise and spent some time polishing that</a:t>
            </a:r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7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5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9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8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765"/>
          <a:stretch/>
        </p:blipFill>
        <p:spPr>
          <a:xfrm>
            <a:off x="0" y="770197"/>
            <a:ext cx="10291020" cy="5982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0"/>
            <a:ext cx="9048749" cy="167494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UBI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TROOPIE 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AME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  <a:endParaRPr lang="en-US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1102" y="1674944"/>
            <a:ext cx="5895647" cy="366215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Co-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reated by Kimberley </a:t>
            </a:r>
            <a:r>
              <a:rPr lang="en-US" sz="2000" b="1" dirty="0" err="1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Tse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&amp; 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Tiffany Fai</a:t>
            </a:r>
            <a:endParaRPr lang="en-US" sz="2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5284" y="5340935"/>
            <a:ext cx="3711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A simple terminal application developed in Ruby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0807" r="8201"/>
          <a:stretch/>
        </p:blipFill>
        <p:spPr>
          <a:xfrm flipH="1">
            <a:off x="-4" y="0"/>
            <a:ext cx="12192001" cy="7546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16596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WHY THIS TERMINAL APPLICATION</a:t>
            </a:r>
            <a:endParaRPr lang="en-US" sz="66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4849" y="2865377"/>
            <a:ext cx="3880489" cy="234428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Time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7654" y="1553335"/>
            <a:ext cx="2342103" cy="2384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5338" y="1921500"/>
            <a:ext cx="1887753" cy="1887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2576" y="4665244"/>
            <a:ext cx="1625889" cy="162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3733" y="4503376"/>
            <a:ext cx="1863399" cy="186339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8364560" y="2865377"/>
            <a:ext cx="4172954" cy="2344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Simplicity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582773" y="5608606"/>
            <a:ext cx="4172954" cy="233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Interesting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665380" y="5590989"/>
            <a:ext cx="3827438" cy="2338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Applicable </a:t>
            </a:r>
            <a:endParaRPr lang="en-US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0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6539" r="13312" b="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0308"/>
            <a:ext cx="12198657" cy="626769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68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09" y="2705630"/>
            <a:ext cx="5510842" cy="683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smtClean="0">
                <a:solidFill>
                  <a:schemeClr val="bg1"/>
                </a:solidFill>
              </a:rPr>
              <a:t>THE STROOP EFFECT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0257" y="3362897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  <a:latin typeface="Helvetica Neue Condensed Bold" charset="0"/>
              </a:rPr>
              <a:t>BLACK</a:t>
            </a:r>
            <a:endParaRPr lang="en-US" sz="6000" b="1" dirty="0">
              <a:solidFill>
                <a:srgbClr val="0070C0"/>
              </a:solidFill>
              <a:latin typeface="Helvetica Neue Condensed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2804" y="3389349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Helvetica Neue Condensed Bold" charset="0"/>
              </a:rPr>
              <a:t>GREEN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Helvetica Neue Condensed Bold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122404" y="954236"/>
            <a:ext cx="5034987" cy="2085677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HOW THE </a:t>
            </a:r>
            <a:b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GAME WORKS</a:t>
            </a:r>
            <a:endParaRPr lang="en-US" sz="6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0257" y="6147445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2 - </a:t>
            </a:r>
            <a:r>
              <a:rPr lang="en-US" sz="2000" dirty="0"/>
              <a:t>c</a:t>
            </a:r>
            <a:r>
              <a:rPr lang="en-US" sz="2000" dirty="0" smtClean="0"/>
              <a:t>onflicting colors 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82804" y="6173898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1 - congruent colors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1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8" r="7441"/>
          <a:stretch/>
        </p:blipFill>
        <p:spPr>
          <a:xfrm>
            <a:off x="-1" y="0"/>
            <a:ext cx="12192001" cy="74203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-358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UX DESIGN &amp; CHALLENGES</a:t>
            </a:r>
            <a:endParaRPr lang="en-US" sz="60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80" y="2063390"/>
            <a:ext cx="5240699" cy="45217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Considerate data collection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Thoughtful l</a:t>
            </a:r>
            <a:r>
              <a:rPr lang="en-US" dirty="0" smtClean="0"/>
              <a:t>ayout of the game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DRY code structures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18274" y="4995730"/>
            <a:ext cx="1092113" cy="1092113"/>
            <a:chOff x="-1982336" y="4734046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10"/>
            <p:cNvSpPr/>
            <p:nvPr/>
          </p:nvSpPr>
          <p:spPr>
            <a:xfrm>
              <a:off x="-1982336" y="4734046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51859" y="5110866"/>
              <a:ext cx="965200" cy="9017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129011" y="3398804"/>
            <a:ext cx="1092113" cy="1092113"/>
            <a:chOff x="-1982336" y="2857500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/>
            <p:cNvSpPr/>
            <p:nvPr/>
          </p:nvSpPr>
          <p:spPr>
            <a:xfrm>
              <a:off x="-1982336" y="2857500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665221" y="3183038"/>
              <a:ext cx="978562" cy="98968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118275" y="1801878"/>
            <a:ext cx="1092113" cy="1092113"/>
            <a:chOff x="-2015759" y="942704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-2015759" y="942704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700030" y="1169533"/>
              <a:ext cx="9652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8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311" y="344347"/>
            <a:ext cx="8148579" cy="2980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PPLICATION</a:t>
            </a:r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</a:p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D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EMONSTRATION</a:t>
            </a:r>
            <a:endParaRPr lang="en-US" sz="72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400</Words>
  <Application>Microsoft Macintosh PowerPoint</Application>
  <PresentationFormat>Widescreen</PresentationFormat>
  <Paragraphs>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Calibri Light</vt:lpstr>
      <vt:lpstr>Helvetica Neue Condensed</vt:lpstr>
      <vt:lpstr>Helvetica Neue Condensed Bold</vt:lpstr>
      <vt:lpstr>Mangal</vt:lpstr>
      <vt:lpstr>Arial</vt:lpstr>
      <vt:lpstr>Office Theme</vt:lpstr>
      <vt:lpstr>RUBISTROOPIE GAME </vt:lpstr>
      <vt:lpstr>WHY THIS TERMINAL APPLICATION</vt:lpstr>
      <vt:lpstr>HOW THE  GAME WORKS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RUBISTROOPIE GAME </dc:title>
  <dc:creator>Tiffany Fai</dc:creator>
  <cp:lastModifiedBy>Tiffany Fai</cp:lastModifiedBy>
  <cp:revision>8</cp:revision>
  <dcterms:created xsi:type="dcterms:W3CDTF">2018-09-05T15:58:54Z</dcterms:created>
  <dcterms:modified xsi:type="dcterms:W3CDTF">2018-09-05T17:10:02Z</dcterms:modified>
</cp:coreProperties>
</file>